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57" r:id="rId2"/>
    <p:sldId id="369" r:id="rId3"/>
    <p:sldId id="368" r:id="rId4"/>
    <p:sldId id="367" r:id="rId5"/>
    <p:sldId id="366" r:id="rId6"/>
    <p:sldId id="358" r:id="rId7"/>
    <p:sldId id="360" r:id="rId8"/>
    <p:sldId id="361" r:id="rId9"/>
    <p:sldId id="359" r:id="rId10"/>
    <p:sldId id="363" r:id="rId11"/>
    <p:sldId id="370" r:id="rId12"/>
  </p:sldIdLst>
  <p:sldSz cx="12192000" cy="6858000"/>
  <p:notesSz cx="6858000" cy="9144000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  <p:embeddedFont>
      <p:font typeface="Source Sans Pro Light" panose="020B0403030403020204" pitchFamily="34" charset="0"/>
      <p:regular r:id="rId25"/>
      <p:italic r:id="rId26"/>
    </p:embeddedFont>
    <p:embeddedFont>
      <p:font typeface="Source Sans Pro Semibold" panose="020B0503030403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56F"/>
    <a:srgbClr val="007DA4"/>
    <a:srgbClr val="002D73"/>
    <a:srgbClr val="004D91"/>
    <a:srgbClr val="004B8D"/>
    <a:srgbClr val="46A5C0"/>
    <a:srgbClr val="EBEEF5"/>
    <a:srgbClr val="DFE4EF"/>
    <a:srgbClr val="27457B"/>
    <a:srgbClr val="2C4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58" autoAdjust="0"/>
    <p:restoredTop sz="79521" autoAdjust="0"/>
  </p:normalViewPr>
  <p:slideViewPr>
    <p:cSldViewPr>
      <p:cViewPr>
        <p:scale>
          <a:sx n="107" d="100"/>
          <a:sy n="107" d="100"/>
        </p:scale>
        <p:origin x="48" y="-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AA36BB-7C91-4AD4-8852-549CABFABB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4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DDB78E-45AE-4915-A272-867B43D174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1.2 -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Turn of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89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3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2.1 English Title</a:t>
            </a:r>
          </a:p>
          <a:p>
            <a:r>
              <a:rPr lang="en-GB" dirty="0"/>
              <a:t>2.2 Chinese Title</a:t>
            </a:r>
          </a:p>
          <a:p>
            <a:r>
              <a:rPr lang="en-GB" dirty="0"/>
              <a:t>2.3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8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3.1 English Title</a:t>
            </a:r>
          </a:p>
          <a:p>
            <a:r>
              <a:rPr lang="en-GB" dirty="0"/>
              <a:t>3.2 Chinese Title</a:t>
            </a:r>
          </a:p>
          <a:p>
            <a:r>
              <a:rPr lang="en-GB" dirty="0"/>
              <a:t>3.3 Hymns Header</a:t>
            </a:r>
          </a:p>
          <a:p>
            <a:r>
              <a:rPr lang="en-GB" dirty="0"/>
              <a:t>3.4 Hymn Number</a:t>
            </a:r>
          </a:p>
          <a:p>
            <a:r>
              <a:rPr lang="en-GB" dirty="0"/>
              <a:t>3.5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55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4.1 English Title</a:t>
            </a:r>
          </a:p>
          <a:p>
            <a:r>
              <a:rPr lang="en-GB" dirty="0"/>
              <a:t>4.2 Chinese Title</a:t>
            </a:r>
          </a:p>
          <a:p>
            <a:r>
              <a:rPr lang="en-GB" dirty="0"/>
              <a:t>4.3 Bible Verse Header</a:t>
            </a:r>
          </a:p>
          <a:p>
            <a:r>
              <a:rPr lang="en-GB" dirty="0"/>
              <a:t>4.4.1 English Book</a:t>
            </a:r>
          </a:p>
          <a:p>
            <a:r>
              <a:rPr lang="en-GB" dirty="0"/>
              <a:t>4.4.2 Chinese Book</a:t>
            </a:r>
          </a:p>
          <a:p>
            <a:r>
              <a:rPr lang="en-GB" dirty="0"/>
              <a:t>4.4.3 Chapter and verse</a:t>
            </a:r>
          </a:p>
          <a:p>
            <a:r>
              <a:rPr lang="en-GB" dirty="0"/>
              <a:t>4.5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Hymnal Hymns</a:t>
            </a:r>
          </a:p>
          <a:p>
            <a:r>
              <a:rPr lang="en-GB" dirty="0"/>
              <a:t>5.1 Hymn No</a:t>
            </a:r>
          </a:p>
          <a:p>
            <a:r>
              <a:rPr lang="en-GB" dirty="0"/>
              <a:t>5.2 Hymnal title</a:t>
            </a:r>
          </a:p>
          <a:p>
            <a:r>
              <a:rPr lang="en-GB" dirty="0"/>
              <a:t>5.3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59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Prayer Requests</a:t>
            </a:r>
          </a:p>
          <a:p>
            <a:r>
              <a:rPr lang="en-GB" dirty="0"/>
              <a:t>6.1 Prayer requests list</a:t>
            </a:r>
          </a:p>
          <a:p>
            <a:r>
              <a:rPr lang="en-GB" dirty="0"/>
              <a:t>6.2 Prayer request title</a:t>
            </a:r>
          </a:p>
          <a:p>
            <a:r>
              <a:rPr lang="en-GB" dirty="0"/>
              <a:t>6.6 Prayer request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5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20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Holy Communion</a:t>
            </a:r>
          </a:p>
          <a:p>
            <a:r>
              <a:rPr lang="en-GB" dirty="0"/>
              <a:t>8.1 Hymn numbers</a:t>
            </a:r>
          </a:p>
          <a:p>
            <a:r>
              <a:rPr lang="en-GB" dirty="0"/>
              <a:t>8.2 Names for bread</a:t>
            </a:r>
          </a:p>
          <a:p>
            <a:r>
              <a:rPr lang="en-GB"/>
              <a:t>8.3 Names for cup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54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Pray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2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CAA-18FA-47F0-A903-DBA212225F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65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1BF5-7F05-43D6-816A-1CAF3D91C8A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0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E9F7-B025-4E75-8161-7B9BB6CE3A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4FE7-66FC-4EAD-B051-86F08BA7F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50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1109-D7DB-4605-90E7-BF73684C3B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ED6-941F-4122-AA94-97EEE2B1BA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4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1FBF-A201-41E1-BFDA-270B35ABCA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E63A-C6D2-4298-AD56-DEB9EE8BB77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2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6825-00B2-4D57-AF0E-1DD6E59F4BB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3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A0DFB-2568-4CE3-9D53-BA939A88301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76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95AEE-0AC1-4B14-9A38-BE0B454F25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7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B2C2-AF41-4387-8320-1B1255123C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18166F-87AB-266D-4D00-A7ACEC253B2F}"/>
              </a:ext>
            </a:extLst>
          </p:cNvPr>
          <p:cNvSpPr/>
          <p:nvPr/>
        </p:nvSpPr>
        <p:spPr>
          <a:xfrm>
            <a:off x="4151782" y="0"/>
            <a:ext cx="8040217" cy="6858000"/>
          </a:xfrm>
          <a:prstGeom prst="rect">
            <a:avLst/>
          </a:prstGeom>
          <a:gradFill flip="none" rotWithShape="1">
            <a:gsLst>
              <a:gs pos="0">
                <a:srgbClr val="007DA4"/>
              </a:gs>
              <a:gs pos="50000">
                <a:srgbClr val="184B80"/>
              </a:gs>
              <a:gs pos="100000">
                <a:srgbClr val="23356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5133F4-7FD5-5B7D-09B3-A20812AE243D}"/>
              </a:ext>
            </a:extLst>
          </p:cNvPr>
          <p:cNvSpPr txBox="1"/>
          <p:nvPr/>
        </p:nvSpPr>
        <p:spPr>
          <a:xfrm>
            <a:off x="4151782" y="2015788"/>
            <a:ext cx="8040218" cy="212365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altLang="ja-JP" sz="138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Arial" panose="020B0604020202020204" pitchFamily="34" charset="0"/>
              </a:rPr>
              <a:t>TIME</a:t>
            </a:r>
            <a:endParaRPr lang="ja-JP" altLang="en-US" sz="13800" dirty="0">
              <a:solidFill>
                <a:schemeClr val="bg1"/>
              </a:solidFill>
              <a:latin typeface="Source Sans Pro Semibold" panose="020B0603030403020204" pitchFamily="34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63AE9C1-5708-B051-D7EE-0EE6D226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5800" y="3933056"/>
            <a:ext cx="7896199" cy="566193"/>
          </a:xfrm>
        </p:spPr>
        <p:txBody>
          <a:bodyPr lIns="0" tIns="0" rIns="0" bIns="0"/>
          <a:lstStyle/>
          <a:p>
            <a:pPr algn="ctr"/>
            <a:fld id="{262A5D92-C80E-4DBB-870F-20F2BA8487B9}" type="datetime2">
              <a:rPr lang="en-US" altLang="en-US" sz="4400" smtClean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pPr algn="ctr"/>
              <a:t>Sunday, December 14, 2025</a:t>
            </a:fld>
            <a:endParaRPr lang="en-US" altLang="en-US" sz="5400" dirty="0">
              <a:solidFill>
                <a:schemeClr val="bg1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E9F7A-DC6C-846B-4531-B0652FDD3979}"/>
              </a:ext>
            </a:extLst>
          </p:cNvPr>
          <p:cNvSpPr txBox="1"/>
          <p:nvPr/>
        </p:nvSpPr>
        <p:spPr>
          <a:xfrm>
            <a:off x="355225" y="1834665"/>
            <a:ext cx="3532193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en-US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Welcome To</a:t>
            </a:r>
          </a:p>
          <a:p>
            <a:r>
              <a:rPr lang="en-GB" altLang="en-US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True Jesus Church</a:t>
            </a:r>
          </a:p>
          <a:p>
            <a:r>
              <a:rPr lang="zh-TW" altLang="en-US" sz="2800" dirty="0">
                <a:latin typeface="Source Sans Pro Light" panose="020B0403030403020204" pitchFamily="34" charset="0"/>
                <a:ea typeface="Microsoft JhengHei" panose="020B0604030504040204" pitchFamily="34" charset="-120"/>
              </a:rPr>
              <a:t>歡迎光臨真耶穌教會</a:t>
            </a:r>
            <a:endParaRPr lang="en-GB" sz="28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4" name="Picture 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E3CF4A0-4FA4-86EA-B160-779837E5A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6" y="515178"/>
            <a:ext cx="2293860" cy="504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A190A-1EC2-3405-3681-43C76D97A1DE}"/>
              </a:ext>
            </a:extLst>
          </p:cNvPr>
          <p:cNvSpPr txBox="1"/>
          <p:nvPr/>
        </p:nvSpPr>
        <p:spPr>
          <a:xfrm>
            <a:off x="355224" y="5234826"/>
            <a:ext cx="3532193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Source Sans Pro" panose="020B0503030403020204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Please Turn Off/</a:t>
            </a:r>
          </a:p>
          <a:p>
            <a:r>
              <a:rPr lang="en-GB" sz="2200" dirty="0">
                <a:latin typeface="Source Sans Pro" panose="020B0503030403020204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Silence Your Devices</a:t>
            </a:r>
          </a:p>
          <a:p>
            <a:r>
              <a:rPr lang="zh-TW" altLang="en-US" sz="2200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請靜音或關閉所有電子設備</a:t>
            </a:r>
            <a:endParaRPr lang="ja-JP" altLang="en-US" sz="2200" dirty="0">
              <a:latin typeface="Source Sans Pro" panose="020B0503030403020204" pitchFamily="34" charset="0"/>
              <a:ea typeface="Microsoft JhengHei" panose="020B0604030504040204" pitchFamily="34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46DAB8-C506-BECD-3F51-810FA7288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810" y="4499249"/>
            <a:ext cx="566193" cy="5661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AA1EC0-0E26-AF3E-1224-D782E6039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79" y="4528099"/>
            <a:ext cx="566193" cy="5661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7FD2AF-7F03-5326-A748-9D97F0B7E43C}"/>
              </a:ext>
            </a:extLst>
          </p:cNvPr>
          <p:cNvSpPr txBox="1"/>
          <p:nvPr/>
        </p:nvSpPr>
        <p:spPr>
          <a:xfrm>
            <a:off x="1" y="1332014"/>
            <a:ext cx="12191999" cy="1664937"/>
          </a:xfrm>
          <a:prstGeom prst="rect">
            <a:avLst/>
          </a:prstGeom>
          <a:gradFill flip="none" rotWithShape="1">
            <a:gsLst>
              <a:gs pos="50000">
                <a:srgbClr val="1A477C"/>
              </a:gs>
              <a:gs pos="100000">
                <a:srgbClr val="23356F"/>
              </a:gs>
              <a:gs pos="0">
                <a:srgbClr val="007DA4"/>
              </a:gs>
            </a:gsLst>
            <a:path path="circle">
              <a:fillToRect l="100000" t="100000"/>
            </a:path>
            <a:tileRect r="-100000" b="-100000"/>
          </a:gradFill>
          <a:ln w="63500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Please Turn Off/Silence Your Devices</a:t>
            </a:r>
            <a:endParaRPr lang="zh-TW" altLang="en-US" sz="4000" dirty="0">
              <a:solidFill>
                <a:schemeClr val="bg1"/>
              </a:solidFill>
              <a:latin typeface="Source Sans Pro" panose="020B0503030403020204" pitchFamily="34" charset="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rPr>
              <a:t>請靜音或關閉所有電子設備</a:t>
            </a:r>
            <a:endParaRPr lang="en-GB" sz="4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689C69-57AA-D512-384A-6A1CBCC43DAF}"/>
              </a:ext>
            </a:extLst>
          </p:cNvPr>
          <p:cNvGrpSpPr/>
          <p:nvPr/>
        </p:nvGrpSpPr>
        <p:grpSpPr>
          <a:xfrm>
            <a:off x="3441577" y="3861049"/>
            <a:ext cx="5308846" cy="1862336"/>
            <a:chOff x="3657601" y="3861049"/>
            <a:chExt cx="5308846" cy="18623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88A1AC-3C9D-B4F4-A4E9-6EACD1883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111" y="3861049"/>
              <a:ext cx="1862336" cy="186233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174BEC2-79AE-F9DB-92D7-92186D3F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1" y="3861049"/>
              <a:ext cx="1862336" cy="1862336"/>
            </a:xfrm>
            <a:prstGeom prst="rect">
              <a:avLst/>
            </a:prstGeom>
          </p:spPr>
        </p:pic>
      </p:grpSp>
      <p:pic>
        <p:nvPicPr>
          <p:cNvPr id="28" name="Picture 27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6D365AB5-3B59-3400-C1F7-C26621D28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15178"/>
            <a:ext cx="2293860" cy="5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8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08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TIMES</a:t>
            </a:r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時間表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Picture 15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7ECAC6FA-82D4-CBDD-CC65-B0809195CF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90092BE-1731-2ED1-2FFD-7133EC8B41B6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9123B1-7B6B-9B23-161E-9BBFC85A301B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6C534A-3FCE-FE84-2805-D35C5FE35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242" y="2635435"/>
              <a:ext cx="228316" cy="228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89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42088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English</a:t>
            </a: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0" y="3312379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solidFill>
                  <a:srgbClr val="002D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Chinese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0246C2A-6C5E-406F-8738-05ACA671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840" y="600630"/>
            <a:ext cx="10801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9EAFF6-ADAE-9E29-5A7B-72A82D73E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16" y="6123917"/>
            <a:ext cx="266904" cy="266904"/>
          </a:xfrm>
          <a:prstGeom prst="rect">
            <a:avLst/>
          </a:prstGeom>
        </p:spPr>
      </p:pic>
      <p:pic>
        <p:nvPicPr>
          <p:cNvPr id="14" name="Picture 1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FD8F8499-CFFA-0E64-B3A3-8592B66F23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15178"/>
            <a:ext cx="2293860" cy="5046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5F5042-ABF6-97BA-3C12-53A5D81C4D6A}"/>
              </a:ext>
            </a:extLst>
          </p:cNvPr>
          <p:cNvGrpSpPr/>
          <p:nvPr/>
        </p:nvGrpSpPr>
        <p:grpSpPr>
          <a:xfrm>
            <a:off x="3107668" y="6019333"/>
            <a:ext cx="5976664" cy="476071"/>
            <a:chOff x="623392" y="2511558"/>
            <a:chExt cx="5976664" cy="4760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A75A6-B585-2A0A-12E8-87FD02ED6101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05F970-D2DF-FCFE-66ED-EE89C1B66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242" y="2635435"/>
              <a:ext cx="228316" cy="228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5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6064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465E7-4769-F1C8-0862-F8279896C533}"/>
              </a:ext>
            </a:extLst>
          </p:cNvPr>
          <p:cNvGrpSpPr/>
          <p:nvPr/>
        </p:nvGrpSpPr>
        <p:grpSpPr>
          <a:xfrm>
            <a:off x="0" y="1092330"/>
            <a:ext cx="12192000" cy="968518"/>
            <a:chOff x="0" y="1092330"/>
            <a:chExt cx="12192000" cy="968518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1092330"/>
              <a:ext cx="121920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800" b="1" dirty="0">
                  <a:solidFill>
                    <a:srgbClr val="23356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3F96708-C4D2-C298-3663-7B798B07A44D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2060848"/>
              <a:ext cx="11449272" cy="0"/>
            </a:xfrm>
            <a:prstGeom prst="line">
              <a:avLst/>
            </a:prstGeom>
            <a:ln w="19050">
              <a:solidFill>
                <a:srgbClr val="23356F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524000" y="252983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HYMNS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endParaRPr lang="en-US" alt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1527285" y="3184795"/>
            <a:ext cx="9137431" cy="298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6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Hymn No.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41C1222-9655-62C3-F490-CC47D49C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676" y="5795971"/>
            <a:ext cx="61939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pic>
        <p:nvPicPr>
          <p:cNvPr id="10" name="Picture 9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A842A1A6-E8C1-8843-F1F5-6F2D3B65A5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FCBA40-AEC4-A5F7-D929-BC9DB1F684F7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189AF2-A380-D25D-53AD-FAA2577F51B4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B3AF60-A2A5-45B7-0CD0-344095536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242" y="2635435"/>
              <a:ext cx="228316" cy="228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2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1384A1C-6723-8919-8628-8B11E6CB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34BCB-A856-5BB0-AE3D-AA86A885AC0F}"/>
              </a:ext>
            </a:extLst>
          </p:cNvPr>
          <p:cNvGrpSpPr/>
          <p:nvPr/>
        </p:nvGrpSpPr>
        <p:grpSpPr>
          <a:xfrm>
            <a:off x="0" y="879645"/>
            <a:ext cx="12192000" cy="761949"/>
            <a:chOff x="0" y="879645"/>
            <a:chExt cx="12192000" cy="761949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879645"/>
              <a:ext cx="12192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rgbClr val="23356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D9C8CE-92D5-FEE1-3B6E-CA59DB6EB3D6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1641594"/>
              <a:ext cx="11449272" cy="0"/>
            </a:xfrm>
            <a:prstGeom prst="line">
              <a:avLst/>
            </a:prstGeom>
            <a:ln w="19050">
              <a:solidFill>
                <a:srgbClr val="23356F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2160742" y="2318320"/>
            <a:ext cx="3935258" cy="666501"/>
          </a:xfrm>
          <a:prstGeom prst="roundRect">
            <a:avLst>
              <a:gd name="adj" fmla="val 2956"/>
            </a:avLst>
          </a:prstGeom>
          <a:noFill/>
          <a:ln w="57150">
            <a:noFill/>
          </a:ln>
          <a:effectLst/>
        </p:spPr>
        <p:txBody>
          <a:bodyPr wrap="square" anchor="ctr">
            <a:noAutofit/>
          </a:bodyPr>
          <a:lstStyle/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800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BIBLE VERSE </a:t>
            </a:r>
            <a:r>
              <a:rPr lang="zh-TW" altLang="en-US" sz="2400" b="1" dirty="0">
                <a:solidFill>
                  <a:srgbClr val="23356F"/>
                </a:solidFill>
                <a:latin typeface="Source Sans Pro Semibold" panose="020B06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經文</a:t>
            </a:r>
            <a:endParaRPr lang="en-US" altLang="en-US" sz="2800" b="1" dirty="0">
              <a:solidFill>
                <a:srgbClr val="23356F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0E8C85-7B20-E8E0-FE06-83104E083FF4}"/>
              </a:ext>
            </a:extLst>
          </p:cNvPr>
          <p:cNvGrpSpPr/>
          <p:nvPr/>
        </p:nvGrpSpPr>
        <p:grpSpPr>
          <a:xfrm>
            <a:off x="-1" y="3033580"/>
            <a:ext cx="12192000" cy="2051604"/>
            <a:chOff x="-1" y="3033580"/>
            <a:chExt cx="12192001" cy="2051604"/>
          </a:xfrm>
        </p:grpSpPr>
        <p:sp>
          <p:nvSpPr>
            <p:cNvPr id="344071" name="Text Box 7"/>
            <p:cNvSpPr txBox="1">
              <a:spLocks noChangeArrowheads="1"/>
            </p:cNvSpPr>
            <p:nvPr/>
          </p:nvSpPr>
          <p:spPr bwMode="auto">
            <a:xfrm>
              <a:off x="-1" y="3033580"/>
              <a:ext cx="5951985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dirty="0"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English Book</a:t>
              </a:r>
            </a:p>
          </p:txBody>
        </p:sp>
        <p:sp>
          <p:nvSpPr>
            <p:cNvPr id="344072" name="Text Box 8"/>
            <p:cNvSpPr txBox="1">
              <a:spLocks noChangeArrowheads="1"/>
            </p:cNvSpPr>
            <p:nvPr/>
          </p:nvSpPr>
          <p:spPr bwMode="auto">
            <a:xfrm>
              <a:off x="0" y="4069521"/>
              <a:ext cx="5951984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b="1" dirty="0">
                  <a:solidFill>
                    <a:srgbClr val="23356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 Book</a:t>
              </a:r>
            </a:p>
          </p:txBody>
        </p:sp>
        <p:sp>
          <p:nvSpPr>
            <p:cNvPr id="344073" name="Text Box 9"/>
            <p:cNvSpPr txBox="1">
              <a:spLocks noChangeArrowheads="1"/>
            </p:cNvSpPr>
            <p:nvPr/>
          </p:nvSpPr>
          <p:spPr bwMode="auto">
            <a:xfrm>
              <a:off x="6096000" y="3462897"/>
              <a:ext cx="609600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000" dirty="0"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Chapter &amp; Verse</a:t>
              </a:r>
            </a:p>
          </p:txBody>
        </p:sp>
      </p:grpSp>
      <p:sp>
        <p:nvSpPr>
          <p:cNvPr id="18" name="Text Box 10">
            <a:extLst>
              <a:ext uri="{FF2B5EF4-FFF2-40B4-BE49-F238E27FC236}">
                <a16:creationId xmlns:a16="http://schemas.microsoft.com/office/drawing/2014/main" id="{0319EAA0-A6B4-F953-166B-52C2D1BD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676" y="5795971"/>
            <a:ext cx="61939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pic>
        <p:nvPicPr>
          <p:cNvPr id="19" name="Picture 1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AEF13387-8932-2259-8AFA-685446235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94F6F78-8209-D91D-3B00-E12FC23CC0EC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318883-AA29-01E7-8614-27BEF895B4A0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A3EC27-1DF7-A689-D8FC-DD8191A4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242" y="2635435"/>
              <a:ext cx="228316" cy="228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0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54340"/>
            <a:ext cx="12192000" cy="46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altLang="zh-TW" sz="4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Hymn No.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5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36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HYMNAL </a:t>
            </a:r>
            <a:r>
              <a:rPr lang="ja-JP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詩頌</a:t>
            </a:r>
            <a:endParaRPr lang="en-GB" altLang="zh-TW" sz="36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8" name="Text Box 10">
            <a:extLst>
              <a:ext uri="{FF2B5EF4-FFF2-40B4-BE49-F238E27FC236}">
                <a16:creationId xmlns:a16="http://schemas.microsoft.com/office/drawing/2014/main" id="{63B04E9A-0EFE-5062-813F-902D29152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676" y="5795971"/>
            <a:ext cx="61939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44C0EF-0C69-C35D-174F-F6B3C0E727D8}"/>
              </a:ext>
            </a:extLst>
          </p:cNvPr>
          <p:cNvCxnSpPr>
            <a:cxnSpLocks/>
          </p:cNvCxnSpPr>
          <p:nvPr/>
        </p:nvCxnSpPr>
        <p:spPr>
          <a:xfrm>
            <a:off x="371364" y="908720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F3FC1770-FBCD-1835-8234-68FDA7155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02ABB77-E754-2C1B-16A0-141B5F4E74B7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4468E5-8E6E-0979-AE78-C8F1CCFF1C6D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6649D9-B0C2-B120-A495-33D2EF441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242" y="2635435"/>
              <a:ext cx="228316" cy="228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8720"/>
            <a:ext cx="121920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PRAYER REQUESTS 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代禱</a:t>
            </a:r>
            <a:endParaRPr lang="en-GB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C5AF74-D45F-93AA-BAFD-966FF0A19540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Picture 15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C699AEDC-85FB-FB2D-F637-1E9582C5FF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A25C32-48DB-954A-0D92-65A9A0BAB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7032" y="6269887"/>
            <a:ext cx="266904" cy="2669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80522E6-0F2F-5E9C-F548-9B037E9860B8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2C1AFA-71C2-59B8-4E57-99EF837CFB84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D96CF4-72EE-5170-764D-75FFEF1AD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242" y="2635435"/>
              <a:ext cx="228316" cy="228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20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ANNOUNCEMENTS</a:t>
            </a:r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佈告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Picture 14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CB99D48C-D210-466A-EC15-3C0434A15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0B38A8-A92F-FB9F-ACE0-DF79EEC03F2C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7073CC-B3FC-643C-DA5E-965A472505F2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6E3863-9C18-370C-0121-0C08AC4E5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242" y="2635435"/>
              <a:ext cx="228316" cy="228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85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D51502-57FE-8887-4DC6-7A176EDB3285}"/>
              </a:ext>
            </a:extLst>
          </p:cNvPr>
          <p:cNvSpPr txBox="1"/>
          <p:nvPr/>
        </p:nvSpPr>
        <p:spPr>
          <a:xfrm>
            <a:off x="488675" y="1413897"/>
            <a:ext cx="5118640" cy="995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 No.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F1879-493F-4201-BC24-C2CC96213270}"/>
              </a:ext>
            </a:extLst>
          </p:cNvPr>
          <p:cNvSpPr txBox="1"/>
          <p:nvPr/>
        </p:nvSpPr>
        <p:spPr>
          <a:xfrm>
            <a:off x="6095999" y="1412776"/>
            <a:ext cx="6095993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01149-CE29-414A-E785-70ADD41E8777}"/>
              </a:ext>
            </a:extLst>
          </p:cNvPr>
          <p:cNvSpPr txBox="1"/>
          <p:nvPr/>
        </p:nvSpPr>
        <p:spPr>
          <a:xfrm>
            <a:off x="6095998" y="4194328"/>
            <a:ext cx="6095999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95" y="188640"/>
            <a:ext cx="11565574" cy="60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HOLY COMMUNION </a:t>
            </a:r>
            <a:r>
              <a:rPr lang="ja-JP" altLang="en-US" sz="2800" b="1" i="0" dirty="0">
                <a:effectLst/>
                <a:latin typeface="Source Sans Pro" panose="020B0503030403020204" pitchFamily="34" charset="0"/>
                <a:ea typeface="Microsoft JhengHei" panose="020B0604030504040204" pitchFamily="34" charset="-120"/>
              </a:rPr>
              <a:t>聖餐典禮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D95AD-4773-FC73-1AF7-7F4E685AEB24}"/>
              </a:ext>
            </a:extLst>
          </p:cNvPr>
          <p:cNvSpPr txBox="1"/>
          <p:nvPr/>
        </p:nvSpPr>
        <p:spPr>
          <a:xfrm>
            <a:off x="488682" y="908720"/>
            <a:ext cx="511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HYMNS </a:t>
            </a:r>
            <a:r>
              <a:rPr lang="ja-JP" altLang="en-US" sz="3200" b="1" dirty="0">
                <a:solidFill>
                  <a:srgbClr val="23356F"/>
                </a:solidFill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r>
              <a:rPr lang="en-GB" sz="32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0D86B-9412-FFFA-2E86-3E358DE4B992}"/>
              </a:ext>
            </a:extLst>
          </p:cNvPr>
          <p:cNvSpPr txBox="1"/>
          <p:nvPr/>
        </p:nvSpPr>
        <p:spPr>
          <a:xfrm>
            <a:off x="6096000" y="791464"/>
            <a:ext cx="6095999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06038-3F4F-5E0F-699C-9FFE1D160046}"/>
              </a:ext>
            </a:extLst>
          </p:cNvPr>
          <p:cNvSpPr txBox="1"/>
          <p:nvPr/>
        </p:nvSpPr>
        <p:spPr>
          <a:xfrm>
            <a:off x="6095999" y="3573016"/>
            <a:ext cx="609599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CUP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3106D-AA34-3316-F415-E7DE8E87440E}"/>
              </a:ext>
            </a:extLst>
          </p:cNvPr>
          <p:cNvCxnSpPr>
            <a:cxnSpLocks/>
          </p:cNvCxnSpPr>
          <p:nvPr/>
        </p:nvCxnSpPr>
        <p:spPr>
          <a:xfrm>
            <a:off x="6096000" y="1051553"/>
            <a:ext cx="0" cy="5473791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3BEE3A-5990-3F55-46BF-D0238DFFC428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918D0A52-B2EB-A350-1246-09CBED47C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1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8864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How Do I Pray? </a:t>
            </a:r>
            <a:r>
              <a:rPr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我如何禱告</a:t>
            </a:r>
            <a:r>
              <a:rPr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?</a:t>
            </a:r>
            <a:endParaRPr lang="en-GB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16D5-86EA-E742-B39A-4D64FDB8E053}"/>
              </a:ext>
            </a:extLst>
          </p:cNvPr>
          <p:cNvSpPr txBox="1"/>
          <p:nvPr/>
        </p:nvSpPr>
        <p:spPr>
          <a:xfrm>
            <a:off x="335358" y="1268760"/>
            <a:ext cx="5760640" cy="43345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Kneel with humility.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Close your eyes to concentrate.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Begin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“In the name of the Lord Jesus Christ I pray.”</a:t>
            </a:r>
            <a:endParaRPr lang="en-GB" sz="2600" b="1" i="0" dirty="0">
              <a:solidFill>
                <a:srgbClr val="002D7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Praise the Lord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“Hallelujah!”</a:t>
            </a:r>
            <a:endParaRPr lang="en-GB" sz="2600" b="1" i="0" dirty="0">
              <a:solidFill>
                <a:srgbClr val="002D7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Spend time to speak with God from your heart and ask Him to fill you with the Holy Spirit.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Conclude your prayer with,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“Amen.”</a:t>
            </a:r>
            <a:endParaRPr lang="en-GB" sz="2600" b="1" i="0" dirty="0">
              <a:solidFill>
                <a:srgbClr val="002D7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4AB72-B659-2754-2040-B5F198104EBB}"/>
              </a:ext>
            </a:extLst>
          </p:cNvPr>
          <p:cNvSpPr txBox="1"/>
          <p:nvPr/>
        </p:nvSpPr>
        <p:spPr>
          <a:xfrm>
            <a:off x="6168009" y="1268760"/>
            <a:ext cx="6023991" cy="4372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虔誠地跪下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閉上眼睛專心預備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奉主耶穌聖名禱告”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哈利路亞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讚美主耶穌”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您也可以將您的需要告訴神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並祈求祂賞賜您聖靈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最後以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“阿們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!”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結束禱告</a:t>
            </a:r>
            <a:endParaRPr lang="en-GB" sz="32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A1ED19-9EAE-46BB-2964-AEB5C870521D}"/>
              </a:ext>
            </a:extLst>
          </p:cNvPr>
          <p:cNvCxnSpPr>
            <a:cxnSpLocks/>
          </p:cNvCxnSpPr>
          <p:nvPr/>
        </p:nvCxnSpPr>
        <p:spPr>
          <a:xfrm>
            <a:off x="294302" y="908720"/>
            <a:ext cx="11603397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D196B652-7B1D-8B07-3262-290D7656E4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D1E6D69-9A84-2BAC-AAA9-339A0F5E6803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8C48FA-0E06-454E-FA37-2E57CB620CCA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370F0B6-90D1-C971-96A3-A6D536DD4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242" y="2635435"/>
              <a:ext cx="228316" cy="2283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436884"/>
      </p:ext>
    </p:extLst>
  </p:cSld>
  <p:clrMapOvr>
    <a:masterClrMapping/>
  </p:clrMapOvr>
</p:sld>
</file>

<file path=ppt/theme/theme1.xml><?xml version="1.0" encoding="utf-8"?>
<a:theme xmlns:a="http://schemas.openxmlformats.org/drawingml/2006/main" name="Saturday Servic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1524</TotalTime>
  <Words>542</Words>
  <Application>Microsoft Macintosh PowerPoint</Application>
  <PresentationFormat>Widescreen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 Light</vt:lpstr>
      <vt:lpstr>Roboto</vt:lpstr>
      <vt:lpstr>Source Sans Pro Semibold</vt:lpstr>
      <vt:lpstr>Microsoft JhengHei</vt:lpstr>
      <vt:lpstr>Source Sans Pro</vt:lpstr>
      <vt:lpstr>Source Sans Pro Light</vt:lpstr>
      <vt:lpstr>Arial</vt:lpstr>
      <vt:lpstr>Calibri</vt:lpstr>
      <vt:lpstr>Saturday Service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Leicester TJC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Church</dc:creator>
  <cp:lastModifiedBy>Caleb Chan</cp:lastModifiedBy>
  <cp:revision>587</cp:revision>
  <dcterms:created xsi:type="dcterms:W3CDTF">2004-10-30T13:20:40Z</dcterms:created>
  <dcterms:modified xsi:type="dcterms:W3CDTF">2025-12-14T00:13:35Z</dcterms:modified>
</cp:coreProperties>
</file>